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  <p:sldId id="263" r:id="rId7"/>
    <p:sldId id="264" r:id="rId8"/>
    <p:sldId id="265" r:id="rId9"/>
    <p:sldId id="262" r:id="rId10"/>
    <p:sldId id="25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masu.edu.ru/upload/iblock/b8d/%D0%9F%D1%81%D0%B8%D1%85%D0%BE%D0%BB.jpg"/>
          <p:cNvPicPr>
            <a:picLocks noChangeAspect="1" noChangeArrowheads="1"/>
          </p:cNvPicPr>
          <p:nvPr/>
        </p:nvPicPr>
        <p:blipFill>
          <a:blip r:embed="rId2" cstate="print"/>
          <a:srcRect l="11751" b="15379"/>
          <a:stretch>
            <a:fillRect/>
          </a:stretch>
        </p:blipFill>
        <p:spPr bwMode="auto">
          <a:xfrm>
            <a:off x="0" y="980728"/>
            <a:ext cx="8172400" cy="5877272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23528" y="214281"/>
            <a:ext cx="907300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 особенностях работы специалистов Службы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педагогического сопровождения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образовательных организациях в условиях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режима повышенной готовности.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7744" y="134076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868144" y="6021288"/>
            <a:ext cx="2997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Т.И.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Утяшева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руководитель 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МБУ «ЦППС»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xn--90aennigc8b.xn--p1ai/wp-content/uploads/2019/01/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07704" y="1988840"/>
            <a:ext cx="581261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Успехов Вам!</a:t>
            </a:r>
          </a:p>
          <a:p>
            <a:pPr algn="ctr"/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Берегите себя и </a:t>
            </a:r>
          </a:p>
          <a:p>
            <a:pPr algn="ctr"/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своих близких!</a:t>
            </a:r>
            <a:endParaRPr lang="ru-RU" sz="6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429026.selcdn.ru/photo/photo/6a4/f72/6a4f720da74edd0ad54982232100fa12.jpeg?filename=v-sevastopole-ne-zafiksirovano-novykh-sluchaev-zar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7956" cy="704664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03848" y="40050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979712" y="4077072"/>
            <a:ext cx="55446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конец октября по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статистике в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Усть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Коксинском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районе лабораторно подтверждено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215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случаев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(на 9 месте в республике)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Обучение в удаленном режиме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сентябре 2020 г – 1 школа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ноябре 2020 г- 2 школы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2" name="Picture 4" descr="https://fb.ru/media/i/1/5/9/8/2/3/7/i/15982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191276"/>
            <a:ext cx="6480720" cy="36667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900igr.net/up/datas/183745/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399"/>
            <a:ext cx="9144000" cy="702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Форматы психолого-педагогического сопровождения дистанционного обучения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44824"/>
            <a:ext cx="8964488" cy="5013176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консультирование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(с использованием программ 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WhatsApp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консультирование по принципу «телефон доверия» через электронную почту и через социальные сети;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диагностика через сеть Интернет, с возможностью сбора данных на едином ресурсе (например, социально-психологическое тестирование);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проведение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тестов с помощью Интернет-ресурсов (через Google-формы);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просвещение и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психопрофилактика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посредством создания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видео-контента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вебинаров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коллекций видеофильмов, памяток, буклетов;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коррекция с использованием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и мобильных тренажеров, видеороликов;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Экспертиза материалов дистанционного обучения с точки зрения соответствия возрастным и индивидуальным особенностям, психологическим характеристикам познавательных процессов.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708920"/>
            <a:ext cx="82444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Горячая линия по оказанию 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бесплатной психологической помощи заболевшим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коронавирусом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время карантина по CoViD-19 Судебно-экспертной палаты РФ. Специалисты дают консультации людям с подтверждённым диагнозом, родственникам заболевших, тем, кто потерял работу или бизнес из-за пандемии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коронавируса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8-800-201-27-45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Skype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f.aquamodule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https://aprlnr.su/uploads/posts/2019-10/1571918784_opasnost-interne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3520" y="0"/>
            <a:ext cx="4320480" cy="324036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9552" y="332656"/>
            <a:ext cx="32255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Интернет- </a:t>
            </a:r>
          </a:p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ресурсы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284984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Общероссийская общественная организация «Федерация психологов образования России»;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Помощь волонтеров Федерации психологов образования России: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Профессиональные консультации членам Федерации психологов образования России, педагогическим работникам, специалистам, работающим с семьями и детьми, лицами пожилого возраста по вопросам психолого-педагогической поддержки в условиях распространения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инфекции, а также организации дистанционного режима обучения школьников и студентов;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Психологическая помощь и поддержка гражданам, в том числе лицам пожилого возраста и семьям с детьми.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Сайт: https://rospsy.ru/help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332656"/>
            <a:ext cx="32255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Интернет- </a:t>
            </a:r>
          </a:p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ресурсы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aprlnr.su/uploads/posts/2019-10/1571918784_opasnost-interne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3520" y="0"/>
            <a:ext cx="4320480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501008"/>
            <a:ext cx="87849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Фонд поддержки детей, находящихся в трудной жизненной ситуации. Статьи, видео,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инфографика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возможность получить бесплатно консультацию психолога и юриста. 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Сайт: портал «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Я-родитель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www.ya-roditel.ru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332656"/>
            <a:ext cx="32255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Интернет- </a:t>
            </a:r>
          </a:p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ресурсы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aprlnr.su/uploads/posts/2019-10/1571918784_opasnost-interne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3520" y="0"/>
            <a:ext cx="4320480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23528" y="240687"/>
            <a:ext cx="8820472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роблемы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ППС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дистанционного обучения: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отсутствие непосредственного контакта между субъектами процесса обучения;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-невозможность проведения некоторых видов и форм работ;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недостаток обратной связи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s://slavyanskij-kcson.ru/images/new/12-04-2020/12-04-20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7684" y="2996952"/>
            <a:ext cx="5791574" cy="38610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378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Обучение в удаленном режиме </vt:lpstr>
      <vt:lpstr>Слайд 4</vt:lpstr>
      <vt:lpstr>Форматы психолого-педагогического сопровождения дистанционного обучения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21</cp:revision>
  <dcterms:created xsi:type="dcterms:W3CDTF">2020-10-29T05:40:06Z</dcterms:created>
  <dcterms:modified xsi:type="dcterms:W3CDTF">2020-10-30T08:04:06Z</dcterms:modified>
</cp:coreProperties>
</file>